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6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9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6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7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7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5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2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0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1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C28801-B0F3-4CAA-B40F-09BCE89449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863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56F9522-6607-4633-90E0-5125E4FE2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086" y="3510095"/>
            <a:ext cx="9994373" cy="2226244"/>
          </a:xfrm>
        </p:spPr>
        <p:txBody>
          <a:bodyPr anchor="t">
            <a:noAutofit/>
          </a:bodyPr>
          <a:lstStyle/>
          <a:p>
            <a:r>
              <a:rPr lang="it-IT" sz="6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Il Battesimo</a:t>
            </a:r>
            <a:br>
              <a:rPr lang="it-IT" sz="66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sz="6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ci dona</a:t>
            </a:r>
            <a:br>
              <a:rPr lang="it-IT" sz="66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sz="6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la vita eterna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EE7B2D-640B-4539-A227-2AA85121C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949" y="725466"/>
            <a:ext cx="7974719" cy="2713192"/>
          </a:xfrm>
        </p:spPr>
        <p:txBody>
          <a:bodyPr anchor="b">
            <a:normAutofit/>
          </a:bodyPr>
          <a:lstStyle/>
          <a:p>
            <a:endParaRPr lang="it-IT" dirty="0"/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5012" y="-284145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7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39A43-DB43-4CA7-9224-9DAE09E75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La vita è un viaggio</a:t>
            </a:r>
          </a:p>
        </p:txBody>
      </p:sp>
      <p:pic>
        <p:nvPicPr>
          <p:cNvPr id="1026" name="Picture 2" descr="Perchè al ritorno la strada sembra piu&amp;#39; corta?">
            <a:extLst>
              <a:ext uri="{FF2B5EF4-FFF2-40B4-BE49-F238E27FC236}">
                <a16:creationId xmlns:a16="http://schemas.microsoft.com/office/drawing/2014/main" id="{840D93EB-AAB0-4DE6-B15F-6721A0E8EC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249" y="1904999"/>
            <a:ext cx="6071017" cy="368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BE41EA-5B86-47F8-B15F-A80CD3BC938F}"/>
              </a:ext>
            </a:extLst>
          </p:cNvPr>
          <p:cNvSpPr txBox="1"/>
          <p:nvPr/>
        </p:nvSpPr>
        <p:spPr>
          <a:xfrm>
            <a:off x="1573968" y="5805641"/>
            <a:ext cx="9293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Bisogna avere chiara la destinazione, la meta</a:t>
            </a:r>
          </a:p>
        </p:txBody>
      </p:sp>
    </p:spTree>
    <p:extLst>
      <p:ext uri="{BB962C8B-B14F-4D97-AF65-F5344CB8AC3E}">
        <p14:creationId xmlns:p14="http://schemas.microsoft.com/office/powerpoint/2010/main" val="285619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E41468-A623-4843-8320-F0461995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2273144"/>
          </a:xfrm>
        </p:spPr>
        <p:txBody>
          <a:bodyPr>
            <a:noAutofit/>
          </a:bodyPr>
          <a:lstStyle/>
          <a:p>
            <a:pPr algn="ctr"/>
            <a:b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</a:br>
            <a: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Per un cristiano</a:t>
            </a:r>
            <a:b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</a:br>
            <a: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la vita non consiste in un viaggio verso il nulla, </a:t>
            </a:r>
            <a:b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</a:br>
            <a:r>
              <a:rPr lang="it-IT" sz="32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ma in un cammino verso una Casa, incontro ad un Padre</a:t>
            </a:r>
            <a:endParaRPr lang="it-IT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L&amp;#39;abbraccio di Dio - YouTube">
            <a:extLst>
              <a:ext uri="{FF2B5EF4-FFF2-40B4-BE49-F238E27FC236}">
                <a16:creationId xmlns:a16="http://schemas.microsoft.com/office/drawing/2014/main" id="{E7982E9E-69E0-4137-A46F-E2AD53A352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81" y="2967831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6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A6C956-1990-4A50-B547-A99FFE5F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4754"/>
            <a:ext cx="10722932" cy="3054246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il Battesimo diventiamo nuove creature, figli di Dio.</a:t>
            </a:r>
            <a:br>
              <a:rPr lang="it-IT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 viene battezzato non muore più, cammina lungo questa vita ma è destinato alla vita eterna. </a:t>
            </a:r>
            <a:br>
              <a:rPr lang="it-IT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10 strade da record - Carrozzeria Crippa">
            <a:extLst>
              <a:ext uri="{FF2B5EF4-FFF2-40B4-BE49-F238E27FC236}">
                <a16:creationId xmlns:a16="http://schemas.microsoft.com/office/drawing/2014/main" id="{0CA21D91-D41C-4D48-9F5E-77B0E1DA50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475" y="2817812"/>
            <a:ext cx="6024748" cy="3665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836163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LightSeedLeftStep">
      <a:dk1>
        <a:srgbClr val="000000"/>
      </a:dk1>
      <a:lt1>
        <a:srgbClr val="FFFFFF"/>
      </a:lt1>
      <a:dk2>
        <a:srgbClr val="3C2229"/>
      </a:dk2>
      <a:lt2>
        <a:srgbClr val="E2E2E8"/>
      </a:lt2>
      <a:accent1>
        <a:srgbClr val="A7A36C"/>
      </a:accent1>
      <a:accent2>
        <a:srgbClr val="C69764"/>
      </a:accent2>
      <a:accent3>
        <a:srgbClr val="D28D85"/>
      </a:accent3>
      <a:accent4>
        <a:srgbClr val="CA6F8B"/>
      </a:accent4>
      <a:accent5>
        <a:srgbClr val="D389BF"/>
      </a:accent5>
      <a:accent6>
        <a:srgbClr val="BD6FCA"/>
      </a:accent6>
      <a:hlink>
        <a:srgbClr val="696DAE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Comic Sans MS</vt:lpstr>
      <vt:lpstr>Posterama</vt:lpstr>
      <vt:lpstr>SineVTI</vt:lpstr>
      <vt:lpstr>Il Battesimo ci dona la vita eterna</vt:lpstr>
      <vt:lpstr>La vita è un viaggio</vt:lpstr>
      <vt:lpstr> Per un cristiano la vita non consiste in un viaggio verso il nulla,  ma in un cammino verso una Casa, incontro ad un Padre</vt:lpstr>
      <vt:lpstr>Con il Battesimo diventiamo nuove creature, figli di Dio.  Chi viene battezzato non muore più, cammina lungo questa vita ma è destinato alla vita eterna.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Battesimo ci dona la vita eterna</dc:title>
  <dc:creator>ANNA MARIA BEZ</dc:creator>
  <cp:lastModifiedBy>ANNA MARIA BEZ</cp:lastModifiedBy>
  <cp:revision>3</cp:revision>
  <dcterms:created xsi:type="dcterms:W3CDTF">2021-11-23T16:47:06Z</dcterms:created>
  <dcterms:modified xsi:type="dcterms:W3CDTF">2022-11-03T15:22:01Z</dcterms:modified>
</cp:coreProperties>
</file>