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55F9-11A3-4523-8F38-6BA37933791A}" type="datetime1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622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757A-3EC2-4683-9080-1A460C37C843}" type="datetime1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60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3539" y="6324600"/>
            <a:ext cx="2560220" cy="365125"/>
          </a:xfrm>
        </p:spPr>
        <p:txBody>
          <a:bodyPr/>
          <a:lstStyle/>
          <a:p>
            <a:fld id="{5CC8096C-64ED-4153-A483-5C02E44AD5C3}" type="datetime1">
              <a:rPr lang="en-US" smtClean="0"/>
              <a:t>11/3/2022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19838"/>
            <a:ext cx="3982781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794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  <a:lvl2pPr marL="228600" indent="-228600">
              <a:buFont typeface="Arial" panose="020B0604020202020204" pitchFamily="34" charset="0"/>
              <a:buChar char="•"/>
              <a:defRPr/>
            </a:lvl2pPr>
            <a:lvl3pPr marL="228600" indent="-228600">
              <a:buFont typeface="Arial" panose="020B0604020202020204" pitchFamily="34" charset="0"/>
              <a:buChar char="•"/>
              <a:defRPr/>
            </a:lvl3pPr>
            <a:lvl4pPr marL="228600" indent="-228600">
              <a:buFont typeface="Arial" panose="020B0604020202020204" pitchFamily="34" charset="0"/>
              <a:buChar char="•"/>
              <a:defRPr/>
            </a:lvl4pPr>
            <a:lvl5pPr marL="2286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D56B-6EBE-4E5F-99D9-2A3DBDF37D0A}" type="datetime1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64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9738"/>
            <a:ext cx="1089025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89025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F3CA-C7E3-432D-9282-18F13836509A}" type="datetime1">
              <a:rPr lang="en-US" smtClean="0"/>
              <a:t>11/3/2022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71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C62-1337-40B8-BA50-E9F4861DB4BC}" type="datetime1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878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0863"/>
            <a:ext cx="5157787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01975"/>
            <a:ext cx="5157787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0863"/>
            <a:ext cx="5183188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101975"/>
            <a:ext cx="5183188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5EB-2DA3-4B24-8725-19BC22A7BE50}" type="datetime1">
              <a:rPr lang="en-US" smtClean="0"/>
              <a:t>11/3/2022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3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37E6-0076-4915-A5A8-B7C11FA4F374}" type="datetime1">
              <a:rPr lang="en-US" smtClean="0"/>
              <a:t>11/3/2022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52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F58F-C0B5-422A-8E5A-6B99E5D80F0A}" type="datetime1">
              <a:rPr lang="en-US" smtClean="0"/>
              <a:t>11/3/2022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27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981200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E655-9687-48DF-A33F-F8824CCCB5D1}" type="datetime1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20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2209799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D56A-AAB8-4544-A495-D0645413C9E3}" type="datetime1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12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A4798C7F-C8CA-4799-BF37-3AB4642CDB66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7F0794B-55D3-4D2D-BDE7-4688ED321E42}"/>
              </a:ext>
            </a:extLst>
          </p:cNvPr>
          <p:cNvGrpSpPr/>
          <p:nvPr/>
        </p:nvGrpSpPr>
        <p:grpSpPr>
          <a:xfrm>
            <a:off x="-11413" y="0"/>
            <a:ext cx="12214827" cy="6858000"/>
            <a:chOff x="-6214" y="-1"/>
            <a:chExt cx="12214827" cy="6858000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216BB147-20D5-4D93-BDA5-1BC614D6A4B2}"/>
              </a:ext>
            </a:extLst>
          </p:cNvPr>
          <p:cNvSpPr/>
          <p:nvPr/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07229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7229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93BAB95-8DA7-460B-B00A-7037C8394FB0}" type="datetime1">
              <a:rPr lang="en-US" smtClean="0"/>
              <a:pPr/>
              <a:t>11/3/2022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A253F60-DE40-4508-A37A-61331DF1DD5D}"/>
              </a:ext>
            </a:extLst>
          </p:cNvPr>
          <p:cNvSpPr/>
          <p:nvPr/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274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C28801-B0F3-4CAA-B40F-09BCE89449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863" r="-1" b="-1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856F9522-6607-4633-90E0-5125E4FE20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7086" y="3510095"/>
            <a:ext cx="9994373" cy="2226244"/>
          </a:xfrm>
        </p:spPr>
        <p:txBody>
          <a:bodyPr anchor="t">
            <a:noAutofit/>
          </a:bodyPr>
          <a:lstStyle/>
          <a:p>
            <a:r>
              <a:rPr lang="it-IT" sz="6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Il Battesimo</a:t>
            </a:r>
            <a:br>
              <a:rPr lang="it-IT" sz="6600" b="1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it-IT" sz="6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ci dona</a:t>
            </a:r>
            <a:br>
              <a:rPr lang="it-IT" sz="6600" b="1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it-IT" sz="6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la vita eterna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3EE7B2D-640B-4539-A227-2AA85121C5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86949" y="725466"/>
            <a:ext cx="7974719" cy="2713192"/>
          </a:xfrm>
        </p:spPr>
        <p:txBody>
          <a:bodyPr anchor="b">
            <a:normAutofit/>
          </a:bodyPr>
          <a:lstStyle/>
          <a:p>
            <a:endParaRPr lang="it-IT" dirty="0"/>
          </a:p>
        </p:txBody>
      </p: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5905012" y="-284145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74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339A43-DB43-4CA7-9224-9DAE09E75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002060"/>
                </a:solidFill>
              </a:rPr>
              <a:t>La vita è un viaggio</a:t>
            </a:r>
          </a:p>
        </p:txBody>
      </p:sp>
      <p:pic>
        <p:nvPicPr>
          <p:cNvPr id="1026" name="Picture 2" descr="Perchè al ritorno la strada sembra piu&amp;#39; corta?">
            <a:extLst>
              <a:ext uri="{FF2B5EF4-FFF2-40B4-BE49-F238E27FC236}">
                <a16:creationId xmlns:a16="http://schemas.microsoft.com/office/drawing/2014/main" id="{840D93EB-AAB0-4DE6-B15F-6721A0E8EC2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249" y="1904999"/>
            <a:ext cx="6071017" cy="3686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96BE41EA-5B86-47F8-B15F-A80CD3BC938F}"/>
              </a:ext>
            </a:extLst>
          </p:cNvPr>
          <p:cNvSpPr txBox="1"/>
          <p:nvPr/>
        </p:nvSpPr>
        <p:spPr>
          <a:xfrm>
            <a:off x="1573968" y="5805641"/>
            <a:ext cx="92939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Bisogna avere chiara la destinazione, la meta</a:t>
            </a:r>
          </a:p>
        </p:txBody>
      </p:sp>
    </p:spTree>
    <p:extLst>
      <p:ext uri="{BB962C8B-B14F-4D97-AF65-F5344CB8AC3E}">
        <p14:creationId xmlns:p14="http://schemas.microsoft.com/office/powerpoint/2010/main" val="2856195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E41468-A623-4843-8320-F04619958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0722932" cy="2273144"/>
          </a:xfrm>
        </p:spPr>
        <p:txBody>
          <a:bodyPr>
            <a:noAutofit/>
          </a:bodyPr>
          <a:lstStyle/>
          <a:p>
            <a:pPr algn="ctr"/>
            <a:br>
              <a:rPr lang="it-IT" sz="32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</a:br>
            <a:r>
              <a:rPr lang="it-IT" sz="32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Per un cristiano</a:t>
            </a:r>
            <a:br>
              <a:rPr lang="it-IT" sz="32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</a:br>
            <a:r>
              <a:rPr lang="it-IT" sz="32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la vita non consiste in un viaggio verso il nulla, </a:t>
            </a:r>
            <a:br>
              <a:rPr lang="it-IT" sz="32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</a:br>
            <a:r>
              <a:rPr lang="it-IT" sz="32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ma in un cammino verso una Casa, incontro ad un Padre</a:t>
            </a:r>
            <a:endParaRPr lang="it-IT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50" name="Picture 2" descr="L&amp;#39;abbraccio di Dio - YouTube">
            <a:extLst>
              <a:ext uri="{FF2B5EF4-FFF2-40B4-BE49-F238E27FC236}">
                <a16:creationId xmlns:a16="http://schemas.microsoft.com/office/drawing/2014/main" id="{E7982E9E-69E0-4137-A46F-E2AD53A352F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981" y="2967831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568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A6C956-1990-4A50-B547-A99FFE5FC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74754"/>
            <a:ext cx="10722932" cy="3054246"/>
          </a:xfrm>
        </p:spPr>
        <p:txBody>
          <a:bodyPr>
            <a:noAutofit/>
          </a:bodyPr>
          <a:lstStyle/>
          <a:p>
            <a:r>
              <a:rPr lang="it-IT" sz="28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Con il Battesimo diventiamo nuove creature, figli di Dio.</a:t>
            </a:r>
            <a:br>
              <a:rPr lang="it-IT" sz="28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28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8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 viene battezzato non muore più, cammina lungo questa vita ma è destinato alla vita eterna. </a:t>
            </a:r>
            <a:br>
              <a:rPr lang="it-IT" sz="28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4" name="Picture 2" descr="10 strade da record - Carrozzeria Crippa">
            <a:extLst>
              <a:ext uri="{FF2B5EF4-FFF2-40B4-BE49-F238E27FC236}">
                <a16:creationId xmlns:a16="http://schemas.microsoft.com/office/drawing/2014/main" id="{0CA21D91-D41C-4D48-9F5E-77B0E1DA508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475" y="2817812"/>
            <a:ext cx="6024748" cy="3665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836163"/>
      </p:ext>
    </p:extLst>
  </p:cSld>
  <p:clrMapOvr>
    <a:masterClrMapping/>
  </p:clrMapOvr>
</p:sld>
</file>

<file path=ppt/theme/theme1.xml><?xml version="1.0" encoding="utf-8"?>
<a:theme xmlns:a="http://schemas.openxmlformats.org/drawingml/2006/main" name="SineVTI">
  <a:themeElements>
    <a:clrScheme name="AnalogousFromLightSeedLeftStep">
      <a:dk1>
        <a:srgbClr val="000000"/>
      </a:dk1>
      <a:lt1>
        <a:srgbClr val="FFFFFF"/>
      </a:lt1>
      <a:dk2>
        <a:srgbClr val="3C2229"/>
      </a:dk2>
      <a:lt2>
        <a:srgbClr val="E2E2E8"/>
      </a:lt2>
      <a:accent1>
        <a:srgbClr val="A7A36C"/>
      </a:accent1>
      <a:accent2>
        <a:srgbClr val="C69764"/>
      </a:accent2>
      <a:accent3>
        <a:srgbClr val="D28D85"/>
      </a:accent3>
      <a:accent4>
        <a:srgbClr val="CA6F8B"/>
      </a:accent4>
      <a:accent5>
        <a:srgbClr val="D389BF"/>
      </a:accent5>
      <a:accent6>
        <a:srgbClr val="BD6FCA"/>
      </a:accent6>
      <a:hlink>
        <a:srgbClr val="696DAE"/>
      </a:hlink>
      <a:folHlink>
        <a:srgbClr val="7F7F7F"/>
      </a:folHlink>
    </a:clrScheme>
    <a:fontScheme name="Custom 49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neVTI" id="{8435B2A2-1BD5-4C05-93E5-3C5388B709E3}" vid="{0D704B13-63FE-4848-A298-6B7359B956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83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Avenir Next LT Pro</vt:lpstr>
      <vt:lpstr>Comic Sans MS</vt:lpstr>
      <vt:lpstr>Posterama</vt:lpstr>
      <vt:lpstr>SineVTI</vt:lpstr>
      <vt:lpstr>Il Battesimo ci dona la vita eterna</vt:lpstr>
      <vt:lpstr>La vita è un viaggio</vt:lpstr>
      <vt:lpstr> Per un cristiano la vita non consiste in un viaggio verso il nulla,  ma in un cammino verso una Casa, incontro ad un Padre</vt:lpstr>
      <vt:lpstr>Con il Battesimo diventiamo nuove creature, figli di Dio.  Chi viene battezzato non muore più, cammina lungo questa vita ma è destinato alla vita eterna.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Battesimo ci dona la vita eterna</dc:title>
  <dc:creator>ANNA MARIA BEZ</dc:creator>
  <cp:lastModifiedBy>ANNA MARIA BEZ</cp:lastModifiedBy>
  <cp:revision>3</cp:revision>
  <dcterms:created xsi:type="dcterms:W3CDTF">2021-11-23T16:47:06Z</dcterms:created>
  <dcterms:modified xsi:type="dcterms:W3CDTF">2022-11-03T15:22:01Z</dcterms:modified>
</cp:coreProperties>
</file>